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4" r:id="rId7"/>
    <p:sldId id="260" r:id="rId8"/>
    <p:sldId id="262" r:id="rId9"/>
    <p:sldId id="263" r:id="rId10"/>
    <p:sldId id="266" r:id="rId11"/>
    <p:sldId id="265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8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CA741-8263-4284-900A-26939118D036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78E-E033-4D60-BA86-39836A60F1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38823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CA741-8263-4284-900A-26939118D036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78E-E033-4D60-BA86-39836A60F1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51533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CA741-8263-4284-900A-26939118D036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78E-E033-4D60-BA86-39836A60F1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05663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CA741-8263-4284-900A-26939118D036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78E-E033-4D60-BA86-39836A60F1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60110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CA741-8263-4284-900A-26939118D036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78E-E033-4D60-BA86-39836A60F1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0311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CA741-8263-4284-900A-26939118D036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78E-E033-4D60-BA86-39836A60F1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16488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CA741-8263-4284-900A-26939118D036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78E-E033-4D60-BA86-39836A60F1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81333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CA741-8263-4284-900A-26939118D036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78E-E033-4D60-BA86-39836A60F1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47034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CA741-8263-4284-900A-26939118D036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78E-E033-4D60-BA86-39836A60F1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83069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CA741-8263-4284-900A-26939118D036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78E-E033-4D60-BA86-39836A60F1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21715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CA741-8263-4284-900A-26939118D036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78E-E033-4D60-BA86-39836A60F1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69385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CA741-8263-4284-900A-26939118D036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9678E-E033-4D60-BA86-39836A60F1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23134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galkavospitatel.ucoz.net/" TargetMode="External"/><Relationship Id="rId2" Type="http://schemas.openxmlformats.org/officeDocument/2006/relationships/hyperlink" Target="http://ds13kulebaki.a2b2.ru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</a:rPr>
              <a:t>Использование информационно- коммуникационных технологий в ДОУ</a:t>
            </a:r>
            <a:endParaRPr lang="ru-RU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7050024" y="4005072"/>
            <a:ext cx="4303776" cy="2171890"/>
          </a:xfrm>
        </p:spPr>
        <p:txBody>
          <a:bodyPr/>
          <a:lstStyle/>
          <a:p>
            <a:pPr marL="457200" lvl="1" indent="0" algn="r">
              <a:buNone/>
            </a:pPr>
            <a:r>
              <a:rPr lang="ru-RU" i="1" dirty="0" smtClean="0">
                <a:solidFill>
                  <a:schemeClr val="accent5">
                    <a:lumMod val="50000"/>
                  </a:schemeClr>
                </a:solidFill>
              </a:rPr>
              <a:t>Подготовила: </a:t>
            </a:r>
            <a:r>
              <a:rPr lang="ru-RU" i="1" dirty="0" err="1" smtClean="0">
                <a:solidFill>
                  <a:schemeClr val="accent5">
                    <a:lumMod val="50000"/>
                  </a:schemeClr>
                </a:solidFill>
              </a:rPr>
              <a:t>Бабикова</a:t>
            </a:r>
            <a:endParaRPr lang="ru-RU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457200" lvl="1" indent="0" algn="r">
              <a:buNone/>
            </a:pPr>
            <a:r>
              <a:rPr lang="ru-RU" i="1" dirty="0" smtClean="0">
                <a:solidFill>
                  <a:schemeClr val="accent5">
                    <a:lumMod val="50000"/>
                  </a:schemeClr>
                </a:solidFill>
              </a:rPr>
              <a:t>Галина Александровна</a:t>
            </a:r>
          </a:p>
          <a:p>
            <a:pPr marL="457200" lvl="1" indent="0" algn="r">
              <a:buNone/>
            </a:pPr>
            <a:r>
              <a:rPr lang="ru-RU" i="1" dirty="0" smtClean="0">
                <a:solidFill>
                  <a:schemeClr val="accent5">
                    <a:lumMod val="50000"/>
                  </a:schemeClr>
                </a:solidFill>
              </a:rPr>
              <a:t>Воспитатель МБДОУ </a:t>
            </a:r>
          </a:p>
          <a:p>
            <a:pPr marL="457200" lvl="1" indent="0" algn="r">
              <a:buNone/>
            </a:pPr>
            <a:r>
              <a:rPr lang="ru-RU" i="1" dirty="0" smtClean="0">
                <a:solidFill>
                  <a:schemeClr val="accent5">
                    <a:lumMod val="50000"/>
                  </a:schemeClr>
                </a:solidFill>
              </a:rPr>
              <a:t>д/с №13 «Колосок»</a:t>
            </a:r>
            <a:endParaRPr lang="ru-RU" i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75273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«Если сегодня будем учить так</a:t>
            </a:r>
            <a:r>
              <a:rPr lang="ru-RU" sz="2000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 , как учили вчера,</a:t>
            </a:r>
            <a:br>
              <a:rPr lang="ru-RU" sz="2000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</a:br>
            <a:r>
              <a:rPr lang="ru-RU" sz="2000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мы украдём у наших детей завтра”</a:t>
            </a:r>
            <a:br>
              <a:rPr lang="ru-RU" sz="2000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</a:br>
            <a:r>
              <a:rPr lang="ru-RU" sz="2000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Джон </a:t>
            </a:r>
            <a:r>
              <a:rPr lang="ru-RU" sz="2000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Дьюи</a:t>
            </a:r>
            <a:endParaRPr lang="ru-RU" sz="2000" b="0" i="1" dirty="0">
              <a:solidFill>
                <a:schemeClr val="accent5">
                  <a:lumMod val="50000"/>
                </a:schemeClr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2450592" y="5057584"/>
            <a:ext cx="9299448" cy="133407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Эти слова заставляют задуматься любого воспитателя, которому небезразличны его воспитанники. Глобальная информатизация общества становится одной из доминирующих тенденций цивилизации XXI века. Благодаря стремительному развитию средств информационных и коммуникационных технологий возникает новая, информационная среда обитания и жизнедеятельности современного человека.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 flipV="1">
            <a:off x="10744200" y="2505074"/>
            <a:ext cx="611188" cy="101536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911886" y="1696929"/>
            <a:ext cx="4443502" cy="3360655"/>
          </a:xfrm>
          <a:prstGeom prst="snip2DiagRect">
            <a:avLst>
              <a:gd name="adj1" fmla="val 496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7287768" y="1783081"/>
            <a:ext cx="2834640" cy="30175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584579"/>
            <a:ext cx="4658452" cy="33806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715340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rPr>
              <a:t>В своей работе я использую следующие средства  информационно- коммуникационных технологий:</a:t>
            </a:r>
            <a:endParaRPr lang="ru-RU" sz="2800" b="1" i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62672" y="1690688"/>
            <a:ext cx="3691128" cy="4486275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Компьютер</a:t>
            </a:r>
          </a:p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Ноутбук</a:t>
            </a:r>
          </a:p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Принтер </a:t>
            </a:r>
          </a:p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Интерактивная доска</a:t>
            </a:r>
          </a:p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Магнитофон</a:t>
            </a:r>
          </a:p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DVD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плейер</a:t>
            </a:r>
          </a:p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Фотоаппарат</a:t>
            </a:r>
          </a:p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Видеокамера</a:t>
            </a:r>
          </a:p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Принтер 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356" r="6270"/>
          <a:stretch/>
        </p:blipFill>
        <p:spPr>
          <a:xfrm>
            <a:off x="838200" y="1993391"/>
            <a:ext cx="5740908" cy="378294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4139109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chemeClr val="accent5">
                    <a:lumMod val="50000"/>
                  </a:schemeClr>
                </a:solidFill>
              </a:rPr>
              <a:t>Области применения ИКТ педагогами ДОУ</a:t>
            </a:r>
            <a:endParaRPr lang="ru-RU" sz="32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62072" y="1690688"/>
            <a:ext cx="8491728" cy="4486275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Ведение документации.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Календарно- тематическое планирование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Паспорт группы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Работа с родителями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Портфолио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Диагностика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77080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В своей работе я использую ИКТ на занятиях с детьми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24" y="1690687"/>
            <a:ext cx="5093399" cy="339559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840" y="1586420"/>
            <a:ext cx="5132832" cy="384962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805" t="7387"/>
          <a:stretch/>
        </p:blipFill>
        <p:spPr>
          <a:xfrm>
            <a:off x="4599432" y="3652996"/>
            <a:ext cx="3474720" cy="286658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283843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Благодаря появлению сети интернет в ДОУ стало возможным участие дошкольников в различных конкурсах олимпиадах</a:t>
            </a:r>
            <a:endParaRPr lang="ru-RU" sz="28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25296"/>
          <a:stretch/>
        </p:blipFill>
        <p:spPr>
          <a:xfrm>
            <a:off x="282667" y="2637898"/>
            <a:ext cx="4307011" cy="38436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661" y="1508281"/>
            <a:ext cx="4622292" cy="30815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051" y="1464374"/>
            <a:ext cx="3158946" cy="240331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8918" y="3525355"/>
            <a:ext cx="2292837" cy="3044952"/>
          </a:xfrm>
          <a:prstGeom prst="rect">
            <a:avLst/>
          </a:prstGeom>
        </p:spPr>
      </p:pic>
      <p:pic>
        <p:nvPicPr>
          <p:cNvPr id="1026" name="Picture 2" descr="C:\Users\Рабочий\YandexDisk\Скриншоты\2017-04-24_22-44-55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52336" y="3845991"/>
            <a:ext cx="2046410" cy="28150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274149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</a:rPr>
              <a:t>Особое место при использовании ИКТ занимает работа с родителями: 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4681728" cy="4351338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Возможность продемонстрировать любые документы, фото и видео материалы;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Оптимальное сочетание индивидуальной работы с групповой;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Использование ИКТ при проведении родительских собраний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248" y="1889030"/>
            <a:ext cx="5632704" cy="422452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33180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078992" y="1690688"/>
            <a:ext cx="2350008" cy="209492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22976" y="329184"/>
            <a:ext cx="5815584" cy="5847779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Выяснив , что почти все родители посещают сайт «Одноклассники», я открыла для них группу «Фантазёры» </a:t>
            </a:r>
            <a:r>
              <a:rPr lang="en-US" dirty="0" smtClean="0">
                <a:solidFill>
                  <a:srgbClr val="002060"/>
                </a:solidFill>
              </a:rPr>
              <a:t>https://ok.ru/</a:t>
            </a:r>
            <a:r>
              <a:rPr lang="ru-RU" dirty="0" smtClean="0">
                <a:solidFill>
                  <a:srgbClr val="002060"/>
                </a:solidFill>
              </a:rPr>
              <a:t>и оповестила всех смс сообщениями. В этой группе создала темы наиболее интересные для родителей это: консультации для родителей, музыкальные занятия, новости, интересные ссылки, тесты для родителей, новый год с детьми дошкольниками и др. Также вывешиваю в фотоальбомах фото детей в режимных моментах. Это привлекло родителей к просмотру странички.</a:t>
            </a:r>
          </a:p>
          <a:p>
            <a:endParaRPr lang="ru-RU" dirty="0"/>
          </a:p>
        </p:txBody>
      </p:sp>
      <p:pic>
        <p:nvPicPr>
          <p:cNvPr id="1026" name="Picture 2" descr="C:\Users\Рабочий\YandexDisk\Скриншоты\2017-04-21_22-35-40 (2).png"/>
          <p:cNvPicPr>
            <a:picLocks noChangeAspect="1" noChangeArrowheads="1"/>
          </p:cNvPicPr>
          <p:nvPr/>
        </p:nvPicPr>
        <p:blipFill>
          <a:blip r:embed="rId2"/>
          <a:srcRect b="11783"/>
          <a:stretch>
            <a:fillRect/>
          </a:stretch>
        </p:blipFill>
        <p:spPr bwMode="auto">
          <a:xfrm>
            <a:off x="206034" y="1334305"/>
            <a:ext cx="5491382" cy="39129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94831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4952" y="585216"/>
            <a:ext cx="8308848" cy="585216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Заявить о себе и своей деятельности педагогическому сообществу помогают социальные сети: </a:t>
            </a:r>
            <a:r>
              <a:rPr lang="en-US" sz="2400" b="1" dirty="0" smtClean="0">
                <a:solidFill>
                  <a:srgbClr val="002060"/>
                </a:solidFill>
                <a:hlinkClick r:id="rId2"/>
              </a:rPr>
              <a:t>http://ds13kulebaki.a2b2.ru/</a:t>
            </a:r>
            <a:r>
              <a:rPr lang="ru-RU" sz="2400" b="1" dirty="0" smtClean="0">
                <a:solidFill>
                  <a:srgbClr val="002060"/>
                </a:solidFill>
              </a:rPr>
              <a:t>, где я делюсь своими наработками, имею свои странички на </a:t>
            </a:r>
            <a:r>
              <a:rPr lang="en-US" sz="2400" b="1" dirty="0" err="1" smtClean="0">
                <a:solidFill>
                  <a:srgbClr val="002060"/>
                </a:solidFill>
              </a:rPr>
              <a:t>Maam</a:t>
            </a:r>
            <a:r>
              <a:rPr lang="ru-RU" sz="2400" b="1" dirty="0" smtClean="0">
                <a:solidFill>
                  <a:srgbClr val="002060"/>
                </a:solidFill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</a:rPr>
              <a:t>Инфоурок</a:t>
            </a:r>
            <a:r>
              <a:rPr lang="ru-RU" sz="2400" b="1" dirty="0" smtClean="0">
                <a:solidFill>
                  <a:srgbClr val="002060"/>
                </a:solidFill>
              </a:rPr>
              <a:t>,  совсем недавно я создала свой сайт </a:t>
            </a:r>
            <a:r>
              <a:rPr lang="en-US" sz="2400" b="1" dirty="0" smtClean="0">
                <a:solidFill>
                  <a:srgbClr val="002060"/>
                </a:solidFill>
                <a:hlinkClick r:id="rId3"/>
              </a:rPr>
              <a:t>http://galkavospitatel.ucoz.net</a:t>
            </a:r>
            <a:r>
              <a:rPr lang="ru-RU" sz="2400" b="1" dirty="0" smtClean="0">
                <a:solidFill>
                  <a:srgbClr val="002060"/>
                </a:solidFill>
              </a:rPr>
              <a:t>, где так же делюсь своим опытом. Благодаря интернету я читаю электронные СМИ: журналы «Современное дошкольное образование», «Обруч», «Дошкольное образование», «Ребенок в детском саду» и т.д. </a:t>
            </a:r>
            <a:br>
              <a:rPr lang="ru-RU" sz="2400" b="1" dirty="0" smtClean="0">
                <a:solidFill>
                  <a:srgbClr val="002060"/>
                </a:solidFill>
              </a:rPr>
            </a:br>
            <a:r>
              <a:rPr lang="ru-RU" sz="2400" b="1" dirty="0" smtClean="0">
                <a:solidFill>
                  <a:srgbClr val="002060"/>
                </a:solidFill>
              </a:rPr>
              <a:t>В соц. сетях прошла дистанционное обучение на курсах повышения квалификации «Организация воспитания и обучения детей с ОВЗ в условиях инклюзивного и интегрированного образования (ФГОС ДО) </a:t>
            </a:r>
            <a:br>
              <a:rPr lang="ru-RU" sz="2400" b="1" dirty="0" smtClean="0">
                <a:solidFill>
                  <a:srgbClr val="002060"/>
                </a:solidFill>
              </a:rPr>
            </a:br>
            <a:r>
              <a:rPr lang="ru-RU" sz="2400" b="1" dirty="0" smtClean="0">
                <a:solidFill>
                  <a:srgbClr val="002060"/>
                </a:solidFill>
              </a:rPr>
              <a:t>приняла участие во всероссийском семинаре "Современные проблемы обучения, воспитания и развития детей с ОВЗ"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007608"/>
            <a:ext cx="10515600" cy="169354"/>
          </a:xfrm>
        </p:spPr>
        <p:txBody>
          <a:bodyPr>
            <a:normAutofit fontScale="25000" lnSpcReduction="2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89327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Рабочий\YandexDisk\Скриншоты\2017-04-22_07-54-20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28975" y="3710695"/>
            <a:ext cx="5004539" cy="2813679"/>
          </a:xfrm>
          <a:prstGeom prst="rect">
            <a:avLst/>
          </a:prstGeom>
          <a:noFill/>
        </p:spPr>
      </p:pic>
      <p:pic>
        <p:nvPicPr>
          <p:cNvPr id="2051" name="Picture 3" descr="C:\Users\Рабочий\YandexDisk\Скриншоты\2017-04-21_22-32-4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097" y="291905"/>
            <a:ext cx="5686123" cy="3196883"/>
          </a:xfrm>
          <a:prstGeom prst="rect">
            <a:avLst/>
          </a:prstGeom>
          <a:noFill/>
        </p:spPr>
      </p:pic>
      <p:pic>
        <p:nvPicPr>
          <p:cNvPr id="2052" name="Picture 4" descr="C:\Users\Рабочий\YandexDisk\Скриншоты\2017-04-22_08-04-00.png"/>
          <p:cNvPicPr>
            <a:picLocks noChangeAspect="1" noChangeArrowheads="1"/>
          </p:cNvPicPr>
          <p:nvPr/>
        </p:nvPicPr>
        <p:blipFill>
          <a:blip r:embed="rId4"/>
          <a:srcRect r="18645"/>
          <a:stretch>
            <a:fillRect/>
          </a:stretch>
        </p:blipFill>
        <p:spPr bwMode="auto">
          <a:xfrm>
            <a:off x="6174105" y="562707"/>
            <a:ext cx="5475838" cy="37842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53800" y="1261237"/>
            <a:ext cx="222504" cy="512699"/>
          </a:xfrm>
        </p:spPr>
        <p:txBody>
          <a:bodyPr>
            <a:normAutofit/>
          </a:bodyPr>
          <a:lstStyle/>
          <a:p>
            <a:endParaRPr lang="ru-RU" sz="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34640" y="448057"/>
            <a:ext cx="8970264" cy="5728906"/>
          </a:xfrm>
        </p:spPr>
        <p:txBody>
          <a:bodyPr>
            <a:normAutofit fontScale="40000" lnSpcReduction="20000"/>
          </a:bodyPr>
          <a:lstStyle/>
          <a:p>
            <a:r>
              <a:rPr lang="ru-RU" sz="3800" b="1" dirty="0" smtClean="0">
                <a:solidFill>
                  <a:srgbClr val="002060"/>
                </a:solidFill>
              </a:rPr>
              <a:t>Использование информационно- коммуникативных технологий в дошкольном образовании дает возможность расширить творческие способности педагога и оказывает положительное влияние на воспитание, обучение и развитие дошкольников.</a:t>
            </a:r>
          </a:p>
          <a:p>
            <a:endParaRPr lang="ru-RU" sz="3800" b="1" dirty="0" smtClean="0">
              <a:solidFill>
                <a:srgbClr val="002060"/>
              </a:solidFill>
            </a:endParaRPr>
          </a:p>
          <a:p>
            <a:r>
              <a:rPr lang="ru-RU" sz="3800" b="1" dirty="0" smtClean="0">
                <a:solidFill>
                  <a:srgbClr val="002060"/>
                </a:solidFill>
              </a:rPr>
              <a:t>Полученные результаты:</a:t>
            </a:r>
          </a:p>
          <a:p>
            <a:endParaRPr lang="ru-RU" sz="3800" b="1" dirty="0" smtClean="0">
              <a:solidFill>
                <a:srgbClr val="002060"/>
              </a:solidFill>
            </a:endParaRPr>
          </a:p>
          <a:p>
            <a:r>
              <a:rPr lang="ru-RU" sz="3800" b="1" dirty="0" smtClean="0">
                <a:solidFill>
                  <a:srgbClr val="002060"/>
                </a:solidFill>
              </a:rPr>
              <a:t>Повышение эффективности процесса обучения.</a:t>
            </a:r>
          </a:p>
          <a:p>
            <a:endParaRPr lang="ru-RU" sz="3800" b="1" dirty="0" smtClean="0">
              <a:solidFill>
                <a:srgbClr val="002060"/>
              </a:solidFill>
            </a:endParaRPr>
          </a:p>
          <a:p>
            <a:r>
              <a:rPr lang="ru-RU" sz="3800" b="1" dirty="0" smtClean="0">
                <a:solidFill>
                  <a:srgbClr val="002060"/>
                </a:solidFill>
              </a:rPr>
              <a:t>Повышение уровня профессионального мастерства и самооценки педагогов ДОУ.</a:t>
            </a:r>
          </a:p>
          <a:p>
            <a:endParaRPr lang="ru-RU" sz="3800" b="1" dirty="0" smtClean="0">
              <a:solidFill>
                <a:srgbClr val="002060"/>
              </a:solidFill>
            </a:endParaRPr>
          </a:p>
          <a:p>
            <a:r>
              <a:rPr lang="ru-RU" sz="3800" b="1" dirty="0" smtClean="0">
                <a:solidFill>
                  <a:srgbClr val="002060"/>
                </a:solidFill>
              </a:rPr>
              <a:t>Активизация познавательной деятельности детей.</a:t>
            </a:r>
          </a:p>
          <a:p>
            <a:endParaRPr lang="ru-RU" sz="3800" b="1" dirty="0" smtClean="0">
              <a:solidFill>
                <a:srgbClr val="002060"/>
              </a:solidFill>
            </a:endParaRPr>
          </a:p>
          <a:p>
            <a:r>
              <a:rPr lang="ru-RU" sz="3800" b="1" dirty="0" smtClean="0">
                <a:solidFill>
                  <a:srgbClr val="002060"/>
                </a:solidFill>
              </a:rPr>
              <a:t>Создание единой информационной среды .</a:t>
            </a:r>
          </a:p>
          <a:p>
            <a:endParaRPr lang="ru-RU" sz="3800" b="1" dirty="0" smtClean="0">
              <a:solidFill>
                <a:srgbClr val="002060"/>
              </a:solidFill>
            </a:endParaRPr>
          </a:p>
          <a:p>
            <a:r>
              <a:rPr lang="ru-RU" sz="3800" b="1" dirty="0" smtClean="0">
                <a:solidFill>
                  <a:srgbClr val="002060"/>
                </a:solidFill>
              </a:rPr>
              <a:t>Повышение интеллектуального уровня развития ребенка посредством использования информационно-коммуникативных технологий.</a:t>
            </a:r>
          </a:p>
          <a:p>
            <a:endParaRPr lang="ru-RU" sz="3800" b="1" dirty="0" smtClean="0">
              <a:solidFill>
                <a:srgbClr val="002060"/>
              </a:solidFill>
            </a:endParaRPr>
          </a:p>
          <a:p>
            <a:r>
              <a:rPr lang="ru-RU" sz="3800" b="1" dirty="0" smtClean="0">
                <a:solidFill>
                  <a:srgbClr val="002060"/>
                </a:solidFill>
              </a:rPr>
              <a:t>Реализуя программу информатизации в детском саду можно с уверенностью сказать, что ИКТ являются эффективным техническим средством, при помощи которого можно значительно разнообразить работу с детьми педагогов ДОУ.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498848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416</Words>
  <Application>Microsoft Office PowerPoint</Application>
  <PresentationFormat>Произвольный</PresentationFormat>
  <Paragraphs>49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Использование информационно- коммуникационных технологий в ДОУ</vt:lpstr>
      <vt:lpstr>«Если сегодня будем учить так , как учили вчера, мы украдём у наших детей завтра” Джон Дьюи</vt:lpstr>
      <vt:lpstr>В своей работе я использую следующие средства  информационно- коммуникационных технологий:</vt:lpstr>
      <vt:lpstr>Области применения ИКТ педагогами ДОУ</vt:lpstr>
      <vt:lpstr>В своей работе я использую ИКТ на занятиях с детьми</vt:lpstr>
      <vt:lpstr>Благодаря появлению сети интернет в ДОУ стало возможным участие дошкольников в различных конкурсах олимпиадах</vt:lpstr>
      <vt:lpstr>Особое место при использовании ИКТ занимает работа с родителями: </vt:lpstr>
      <vt:lpstr>Слайд 8</vt:lpstr>
      <vt:lpstr>Заявить о себе и своей деятельности педагогическому сообществу помогают социальные сети: http://ds13kulebaki.a2b2.ru/, где я делюсь своими наработками, имею свои странички на Maam, Инфоурок,  совсем недавно я создала свой сайт http://galkavospitatel.ucoz.net, где так же делюсь своим опытом. Благодаря интернету я читаю электронные СМИ: журналы «Современное дошкольное образование», «Обруч», «Дошкольное образование», «Ребенок в детском саду» и т.д.  В соц. сетях прошла дистанционное обучение на курсах повышения квалификации «Организация воспитания и обучения детей с ОВЗ в условиях инклюзивного и интегрированного образования (ФГОС ДО)  приняла участие во всероссийском семинаре "Современные проблемы обучения, воспитания и развития детей с ОВЗ"  </vt:lpstr>
      <vt:lpstr>Слайд 10</vt:lpstr>
      <vt:lpstr>Слайд 11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информационно- коммуникационных технологий в ДОУ</dc:title>
  <dc:creator>User</dc:creator>
  <cp:lastModifiedBy>Рабочий</cp:lastModifiedBy>
  <cp:revision>15</cp:revision>
  <dcterms:created xsi:type="dcterms:W3CDTF">2017-04-02T17:20:06Z</dcterms:created>
  <dcterms:modified xsi:type="dcterms:W3CDTF">2017-04-24T18:47:28Z</dcterms:modified>
</cp:coreProperties>
</file>